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Red Hat Display"/>
      <p:regular r:id="rId19"/>
      <p:bold r:id="rId20"/>
      <p:italic r:id="rId21"/>
      <p:boldItalic r:id="rId22"/>
    </p:embeddedFont>
    <p:embeddedFont>
      <p:font typeface="Syne"/>
      <p:regular r:id="rId23"/>
      <p:bold r:id="rId24"/>
    </p:embeddedFont>
    <p:embeddedFont>
      <p:font typeface="Francois One"/>
      <p:regular r:id="rId25"/>
    </p:embeddedFont>
    <p:embeddedFont>
      <p:font typeface="Black Han Sans"/>
      <p:regular r:id="rId26"/>
    </p:embeddedFont>
    <p:embeddedFont>
      <p:font typeface="Syne SemiBold"/>
      <p:regular r:id="rId27"/>
      <p:bold r:id="rId28"/>
    </p:embeddedFont>
    <p:embeddedFont>
      <p:font typeface="Barlow SemiBold"/>
      <p:regular r:id="rId29"/>
      <p:bold r:id="rId30"/>
      <p:italic r:id="rId31"/>
      <p:boldItalic r:id="rId32"/>
    </p:embeddedFont>
    <p:embeddedFont>
      <p:font typeface="Commissioner ExtraBold"/>
      <p:bold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edHatDisplay-bold.fntdata"/><Relationship Id="rId22" Type="http://schemas.openxmlformats.org/officeDocument/2006/relationships/font" Target="fonts/RedHatDisplay-boldItalic.fntdata"/><Relationship Id="rId21" Type="http://schemas.openxmlformats.org/officeDocument/2006/relationships/font" Target="fonts/RedHatDisplay-italic.fntdata"/><Relationship Id="rId24" Type="http://schemas.openxmlformats.org/officeDocument/2006/relationships/font" Target="fonts/Syne-bold.fntdata"/><Relationship Id="rId23" Type="http://schemas.openxmlformats.org/officeDocument/2006/relationships/font" Target="fonts/Syn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lackHanSans-regular.fntdata"/><Relationship Id="rId25" Type="http://schemas.openxmlformats.org/officeDocument/2006/relationships/font" Target="fonts/FrancoisOne-regular.fntdata"/><Relationship Id="rId28" Type="http://schemas.openxmlformats.org/officeDocument/2006/relationships/font" Target="fonts/SyneSemiBold-bold.fntdata"/><Relationship Id="rId27" Type="http://schemas.openxmlformats.org/officeDocument/2006/relationships/font" Target="fonts/SyneSemiBo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arlowSemiBol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arlowSemiBold-italic.fntdata"/><Relationship Id="rId30" Type="http://schemas.openxmlformats.org/officeDocument/2006/relationships/font" Target="fonts/BarlowSemiBold-bold.fntdata"/><Relationship Id="rId11" Type="http://schemas.openxmlformats.org/officeDocument/2006/relationships/slide" Target="slides/slide7.xml"/><Relationship Id="rId33" Type="http://schemas.openxmlformats.org/officeDocument/2006/relationships/font" Target="fonts/CommissionerExtraBold-bold.fntdata"/><Relationship Id="rId10" Type="http://schemas.openxmlformats.org/officeDocument/2006/relationships/slide" Target="slides/slide6.xml"/><Relationship Id="rId32" Type="http://schemas.openxmlformats.org/officeDocument/2006/relationships/font" Target="fonts/BarlowSemiBold-boldItalic.fntdata"/><Relationship Id="rId13" Type="http://schemas.openxmlformats.org/officeDocument/2006/relationships/slide" Target="slides/slide9.xml"/><Relationship Id="rId35" Type="http://schemas.openxmlformats.org/officeDocument/2006/relationships/font" Target="fonts/OpenSans-bold.fntdata"/><Relationship Id="rId12" Type="http://schemas.openxmlformats.org/officeDocument/2006/relationships/slide" Target="slides/slide8.xml"/><Relationship Id="rId34" Type="http://schemas.openxmlformats.org/officeDocument/2006/relationships/font" Target="fonts/OpenSans-regular.fntdata"/><Relationship Id="rId15" Type="http://schemas.openxmlformats.org/officeDocument/2006/relationships/font" Target="fonts/Roboto-regular.fntdata"/><Relationship Id="rId37" Type="http://schemas.openxmlformats.org/officeDocument/2006/relationships/font" Target="fonts/OpenSans-boldItalic.fntdata"/><Relationship Id="rId14" Type="http://schemas.openxmlformats.org/officeDocument/2006/relationships/slide" Target="slides/slide10.xml"/><Relationship Id="rId36" Type="http://schemas.openxmlformats.org/officeDocument/2006/relationships/font" Target="fonts/OpenSans-italic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RedHatDisplay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226a2682df_6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226a2682df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25c493541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25c493541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25c493541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25c493541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25c493541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25c493541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25c493541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25c493541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4cbb430cd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4cbb430cd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4cbb430cd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4cbb430cd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5c493541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25c493541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4cbb430cd1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4cbb430cd1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30625" y="4473225"/>
            <a:ext cx="4115987" cy="769394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6965275" y="-156625"/>
            <a:ext cx="2453450" cy="1580500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6836925" y="-53985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3995726">
            <a:off x="-130622" y="3655115"/>
            <a:ext cx="2199510" cy="1987525"/>
          </a:xfrm>
          <a:custGeom>
            <a:rect b="b" l="l" r="r" t="t"/>
            <a:pathLst>
              <a:path extrusionOk="0" h="62546" w="69217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 rot="-644234">
            <a:off x="6088289" y="3622766"/>
            <a:ext cx="3520410" cy="1799358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798250" y="-738525"/>
            <a:ext cx="3075543" cy="2222829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 rot="430479">
            <a:off x="48915" y="-222860"/>
            <a:ext cx="2155859" cy="1948081"/>
          </a:xfrm>
          <a:custGeom>
            <a:rect b="b" l="l" r="r" t="t"/>
            <a:pathLst>
              <a:path extrusionOk="0" h="62546" w="69217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7098900" y="3115900"/>
            <a:ext cx="2290125" cy="2206451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1597000" y="1369050"/>
            <a:ext cx="5115900" cy="19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50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762900" y="3607600"/>
            <a:ext cx="35631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576600" y="3109350"/>
            <a:ext cx="4460258" cy="2279644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3918840" y="4487355"/>
            <a:ext cx="946605" cy="720462"/>
          </a:xfrm>
          <a:custGeom>
            <a:rect b="b" l="l" r="r" t="t"/>
            <a:pathLst>
              <a:path extrusionOk="0" h="14244" w="18715">
                <a:moveTo>
                  <a:pt x="15445" y="1735"/>
                </a:moveTo>
                <a:cubicBezTo>
                  <a:pt x="14378" y="1034"/>
                  <a:pt x="13044" y="534"/>
                  <a:pt x="11442" y="334"/>
                </a:cubicBezTo>
                <a:cubicBezTo>
                  <a:pt x="9674" y="67"/>
                  <a:pt x="7840" y="0"/>
                  <a:pt x="6205" y="634"/>
                </a:cubicBezTo>
                <a:cubicBezTo>
                  <a:pt x="3970" y="1468"/>
                  <a:pt x="2369" y="3536"/>
                  <a:pt x="1535" y="5804"/>
                </a:cubicBezTo>
                <a:cubicBezTo>
                  <a:pt x="635" y="8206"/>
                  <a:pt x="1" y="11542"/>
                  <a:pt x="501" y="14244"/>
                </a:cubicBezTo>
                <a:lnTo>
                  <a:pt x="16880" y="14244"/>
                </a:lnTo>
                <a:cubicBezTo>
                  <a:pt x="17013" y="14077"/>
                  <a:pt x="17113" y="13910"/>
                  <a:pt x="17180" y="13810"/>
                </a:cubicBezTo>
                <a:cubicBezTo>
                  <a:pt x="17880" y="12543"/>
                  <a:pt x="18181" y="11142"/>
                  <a:pt x="18347" y="9707"/>
                </a:cubicBezTo>
                <a:cubicBezTo>
                  <a:pt x="18714" y="6038"/>
                  <a:pt x="17814" y="3336"/>
                  <a:pt x="15445" y="17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1"/>
          <p:cNvSpPr/>
          <p:nvPr/>
        </p:nvSpPr>
        <p:spPr>
          <a:xfrm rot="-10445712">
            <a:off x="82197" y="-539280"/>
            <a:ext cx="3641534" cy="3508483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1"/>
          <p:cNvSpPr/>
          <p:nvPr/>
        </p:nvSpPr>
        <p:spPr>
          <a:xfrm>
            <a:off x="1966325" y="1334050"/>
            <a:ext cx="622125" cy="600725"/>
          </a:xfrm>
          <a:custGeom>
            <a:rect b="b" l="l" r="r" t="t"/>
            <a:pathLst>
              <a:path extrusionOk="0" h="24029" w="24885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1"/>
          <p:cNvSpPr txBox="1"/>
          <p:nvPr>
            <p:ph type="title"/>
          </p:nvPr>
        </p:nvSpPr>
        <p:spPr>
          <a:xfrm>
            <a:off x="4942838" y="1440719"/>
            <a:ext cx="3264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4942388" y="1936372"/>
            <a:ext cx="3265200" cy="17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/>
          <p:nvPr/>
        </p:nvSpPr>
        <p:spPr>
          <a:xfrm>
            <a:off x="-1276825" y="-338425"/>
            <a:ext cx="3566904" cy="89128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2"/>
          <p:cNvSpPr/>
          <p:nvPr/>
        </p:nvSpPr>
        <p:spPr>
          <a:xfrm rot="10800000">
            <a:off x="6888750" y="4295000"/>
            <a:ext cx="3566904" cy="89128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2"/>
          <p:cNvSpPr/>
          <p:nvPr/>
        </p:nvSpPr>
        <p:spPr>
          <a:xfrm>
            <a:off x="-758875" y="-493000"/>
            <a:ext cx="2531000" cy="1293450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2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5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/>
          <p:nvPr/>
        </p:nvSpPr>
        <p:spPr>
          <a:xfrm>
            <a:off x="3929675" y="4535527"/>
            <a:ext cx="4002127" cy="748110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-40125" y="-49167"/>
            <a:ext cx="2605145" cy="65096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3"/>
          <p:cNvSpPr/>
          <p:nvPr/>
        </p:nvSpPr>
        <p:spPr>
          <a:xfrm>
            <a:off x="7615100" y="3954513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3"/>
          <p:cNvSpPr/>
          <p:nvPr/>
        </p:nvSpPr>
        <p:spPr>
          <a:xfrm flipH="1" rot="10800000">
            <a:off x="-79600" y="-109724"/>
            <a:ext cx="2755853" cy="596752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3"/>
          <p:cNvSpPr txBox="1"/>
          <p:nvPr>
            <p:ph type="title"/>
          </p:nvPr>
        </p:nvSpPr>
        <p:spPr>
          <a:xfrm>
            <a:off x="905375" y="2156701"/>
            <a:ext cx="2094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1" type="subTitle"/>
          </p:nvPr>
        </p:nvSpPr>
        <p:spPr>
          <a:xfrm>
            <a:off x="907862" y="2737725"/>
            <a:ext cx="2093100" cy="1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9" name="Google Shape;109;p13"/>
          <p:cNvSpPr txBox="1"/>
          <p:nvPr>
            <p:ph idx="2" type="title"/>
          </p:nvPr>
        </p:nvSpPr>
        <p:spPr>
          <a:xfrm>
            <a:off x="6144625" y="2015125"/>
            <a:ext cx="2094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3" type="subTitle"/>
          </p:nvPr>
        </p:nvSpPr>
        <p:spPr>
          <a:xfrm>
            <a:off x="6144637" y="2589995"/>
            <a:ext cx="20940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1" name="Google Shape;111;p13"/>
          <p:cNvSpPr txBox="1"/>
          <p:nvPr>
            <p:ph idx="4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/>
          <p:nvPr/>
        </p:nvSpPr>
        <p:spPr>
          <a:xfrm>
            <a:off x="-804300" y="4317374"/>
            <a:ext cx="2023768" cy="1315931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/>
          <p:nvPr/>
        </p:nvSpPr>
        <p:spPr>
          <a:xfrm flipH="1">
            <a:off x="5818606" y="-1008971"/>
            <a:ext cx="3641723" cy="3911762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4"/>
          <p:cNvSpPr/>
          <p:nvPr/>
        </p:nvSpPr>
        <p:spPr>
          <a:xfrm rot="3180931">
            <a:off x="6093995" y="-214534"/>
            <a:ext cx="3897900" cy="1991995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4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2" type="title"/>
          </p:nvPr>
        </p:nvSpPr>
        <p:spPr>
          <a:xfrm>
            <a:off x="1307600" y="2661175"/>
            <a:ext cx="1883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1" type="subTitle"/>
          </p:nvPr>
        </p:nvSpPr>
        <p:spPr>
          <a:xfrm>
            <a:off x="1305650" y="3151350"/>
            <a:ext cx="18876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9" name="Google Shape;119;p14"/>
          <p:cNvSpPr txBox="1"/>
          <p:nvPr>
            <p:ph idx="3" type="title"/>
          </p:nvPr>
        </p:nvSpPr>
        <p:spPr>
          <a:xfrm>
            <a:off x="1831550" y="1558700"/>
            <a:ext cx="8358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20" name="Google Shape;120;p14"/>
          <p:cNvSpPr txBox="1"/>
          <p:nvPr>
            <p:ph idx="4" type="title"/>
          </p:nvPr>
        </p:nvSpPr>
        <p:spPr>
          <a:xfrm>
            <a:off x="3630150" y="2661175"/>
            <a:ext cx="1883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14"/>
          <p:cNvSpPr txBox="1"/>
          <p:nvPr>
            <p:ph idx="5" type="subTitle"/>
          </p:nvPr>
        </p:nvSpPr>
        <p:spPr>
          <a:xfrm>
            <a:off x="3628200" y="3151350"/>
            <a:ext cx="18876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2" name="Google Shape;122;p14"/>
          <p:cNvSpPr txBox="1"/>
          <p:nvPr>
            <p:ph idx="6" type="title"/>
          </p:nvPr>
        </p:nvSpPr>
        <p:spPr>
          <a:xfrm>
            <a:off x="4154100" y="1571491"/>
            <a:ext cx="8358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23" name="Google Shape;123;p14"/>
          <p:cNvSpPr txBox="1"/>
          <p:nvPr>
            <p:ph idx="7" type="title"/>
          </p:nvPr>
        </p:nvSpPr>
        <p:spPr>
          <a:xfrm>
            <a:off x="5952700" y="2661175"/>
            <a:ext cx="1883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14"/>
          <p:cNvSpPr txBox="1"/>
          <p:nvPr>
            <p:ph idx="8" type="subTitle"/>
          </p:nvPr>
        </p:nvSpPr>
        <p:spPr>
          <a:xfrm>
            <a:off x="5950750" y="3151350"/>
            <a:ext cx="18876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5" name="Google Shape;125;p14"/>
          <p:cNvSpPr txBox="1"/>
          <p:nvPr>
            <p:ph idx="9" type="title"/>
          </p:nvPr>
        </p:nvSpPr>
        <p:spPr>
          <a:xfrm>
            <a:off x="6476650" y="1558700"/>
            <a:ext cx="8358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/>
          <p:nvPr/>
        </p:nvSpPr>
        <p:spPr>
          <a:xfrm flipH="1" rot="10800000">
            <a:off x="7837877" y="2932289"/>
            <a:ext cx="3678948" cy="2369960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 rot="10800000">
            <a:off x="-1316617" y="-1310600"/>
            <a:ext cx="2933467" cy="2884739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/>
          <p:nvPr/>
        </p:nvSpPr>
        <p:spPr>
          <a:xfrm rot="10800000">
            <a:off x="-1339675" y="4064989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04188" y="1756923"/>
            <a:ext cx="3264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131" name="Google Shape;131;p15"/>
          <p:cNvSpPr txBox="1"/>
          <p:nvPr>
            <p:ph idx="1" type="subTitle"/>
          </p:nvPr>
        </p:nvSpPr>
        <p:spPr>
          <a:xfrm>
            <a:off x="1203750" y="2252577"/>
            <a:ext cx="32652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/>
          <p:nvPr/>
        </p:nvSpPr>
        <p:spPr>
          <a:xfrm>
            <a:off x="-112000" y="-808350"/>
            <a:ext cx="2045324" cy="2196988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6107775" y="-141775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-138925" y="4678900"/>
            <a:ext cx="2249125" cy="487025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16"/>
          <p:cNvSpPr/>
          <p:nvPr/>
        </p:nvSpPr>
        <p:spPr>
          <a:xfrm rot="10800000">
            <a:off x="6981453" y="4599035"/>
            <a:ext cx="3336125" cy="833615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9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/>
          <p:nvPr/>
        </p:nvSpPr>
        <p:spPr>
          <a:xfrm>
            <a:off x="-66075" y="-105750"/>
            <a:ext cx="2992011" cy="1290503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-828325" y="-294825"/>
            <a:ext cx="1730425" cy="1563650"/>
          </a:xfrm>
          <a:custGeom>
            <a:rect b="b" l="l" r="r" t="t"/>
            <a:pathLst>
              <a:path extrusionOk="0" h="62546" w="69217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-478150" y="4396125"/>
            <a:ext cx="1569328" cy="802086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7"/>
          <p:cNvSpPr/>
          <p:nvPr/>
        </p:nvSpPr>
        <p:spPr>
          <a:xfrm rot="8999926">
            <a:off x="7710879" y="3997770"/>
            <a:ext cx="2034125" cy="1470151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7"/>
          <p:cNvSpPr/>
          <p:nvPr/>
        </p:nvSpPr>
        <p:spPr>
          <a:xfrm rot="10800000">
            <a:off x="8047508" y="-25560"/>
            <a:ext cx="1178967" cy="766635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7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17"/>
          <p:cNvSpPr txBox="1"/>
          <p:nvPr>
            <p:ph idx="2" type="title"/>
          </p:nvPr>
        </p:nvSpPr>
        <p:spPr>
          <a:xfrm>
            <a:off x="960788" y="2661175"/>
            <a:ext cx="2267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idx="1" type="subTitle"/>
          </p:nvPr>
        </p:nvSpPr>
        <p:spPr>
          <a:xfrm>
            <a:off x="961388" y="3151350"/>
            <a:ext cx="22665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7" name="Google Shape;147;p17"/>
          <p:cNvSpPr txBox="1"/>
          <p:nvPr>
            <p:ph idx="3" type="title"/>
          </p:nvPr>
        </p:nvSpPr>
        <p:spPr>
          <a:xfrm>
            <a:off x="3438150" y="2661175"/>
            <a:ext cx="2267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4" type="subTitle"/>
          </p:nvPr>
        </p:nvSpPr>
        <p:spPr>
          <a:xfrm>
            <a:off x="3438150" y="1605575"/>
            <a:ext cx="2267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9" name="Google Shape;149;p17"/>
          <p:cNvSpPr txBox="1"/>
          <p:nvPr>
            <p:ph idx="5" type="title"/>
          </p:nvPr>
        </p:nvSpPr>
        <p:spPr>
          <a:xfrm>
            <a:off x="5866850" y="2661175"/>
            <a:ext cx="2267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idx="6" type="subTitle"/>
          </p:nvPr>
        </p:nvSpPr>
        <p:spPr>
          <a:xfrm>
            <a:off x="5864900" y="3151350"/>
            <a:ext cx="22677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-36275" y="-110175"/>
            <a:ext cx="3335727" cy="1438753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 rot="10800000">
            <a:off x="5840450" y="3807400"/>
            <a:ext cx="3335727" cy="1438753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6993300" y="4737250"/>
            <a:ext cx="2249125" cy="487025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8"/>
          <p:cNvSpPr/>
          <p:nvPr/>
        </p:nvSpPr>
        <p:spPr>
          <a:xfrm rot="10800000">
            <a:off x="-194050" y="-110175"/>
            <a:ext cx="2249125" cy="487025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8"/>
          <p:cNvSpPr txBox="1"/>
          <p:nvPr>
            <p:ph type="title"/>
          </p:nvPr>
        </p:nvSpPr>
        <p:spPr>
          <a:xfrm>
            <a:off x="1244419" y="3203938"/>
            <a:ext cx="2990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18"/>
          <p:cNvSpPr txBox="1"/>
          <p:nvPr>
            <p:ph idx="1" type="subTitle"/>
          </p:nvPr>
        </p:nvSpPr>
        <p:spPr>
          <a:xfrm>
            <a:off x="1242319" y="1948625"/>
            <a:ext cx="29943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8" name="Google Shape;158;p18"/>
          <p:cNvSpPr txBox="1"/>
          <p:nvPr>
            <p:ph idx="2" type="title"/>
          </p:nvPr>
        </p:nvSpPr>
        <p:spPr>
          <a:xfrm>
            <a:off x="4911581" y="3203938"/>
            <a:ext cx="2990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>
            <p:ph idx="3" type="subTitle"/>
          </p:nvPr>
        </p:nvSpPr>
        <p:spPr>
          <a:xfrm>
            <a:off x="4911581" y="1947672"/>
            <a:ext cx="29901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0" name="Google Shape;160;p18"/>
          <p:cNvSpPr txBox="1"/>
          <p:nvPr>
            <p:ph idx="4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/>
          <p:nvPr/>
        </p:nvSpPr>
        <p:spPr>
          <a:xfrm>
            <a:off x="7050425" y="-69625"/>
            <a:ext cx="2453450" cy="1580500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6565175" y="-52280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9"/>
          <p:cNvSpPr/>
          <p:nvPr/>
        </p:nvSpPr>
        <p:spPr>
          <a:xfrm rot="10715375">
            <a:off x="82814" y="-123614"/>
            <a:ext cx="2550299" cy="1036695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8035125" y="4066175"/>
            <a:ext cx="1744004" cy="1327363"/>
          </a:xfrm>
          <a:custGeom>
            <a:rect b="b" l="l" r="r" t="t"/>
            <a:pathLst>
              <a:path extrusionOk="0" h="14244" w="18715">
                <a:moveTo>
                  <a:pt x="15445" y="1735"/>
                </a:moveTo>
                <a:cubicBezTo>
                  <a:pt x="14378" y="1034"/>
                  <a:pt x="13044" y="534"/>
                  <a:pt x="11442" y="334"/>
                </a:cubicBezTo>
                <a:cubicBezTo>
                  <a:pt x="9674" y="67"/>
                  <a:pt x="7840" y="0"/>
                  <a:pt x="6205" y="634"/>
                </a:cubicBezTo>
                <a:cubicBezTo>
                  <a:pt x="3970" y="1468"/>
                  <a:pt x="2369" y="3536"/>
                  <a:pt x="1535" y="5804"/>
                </a:cubicBezTo>
                <a:cubicBezTo>
                  <a:pt x="635" y="8206"/>
                  <a:pt x="1" y="11542"/>
                  <a:pt x="501" y="14244"/>
                </a:cubicBezTo>
                <a:lnTo>
                  <a:pt x="16880" y="14244"/>
                </a:lnTo>
                <a:cubicBezTo>
                  <a:pt x="17013" y="14077"/>
                  <a:pt x="17113" y="13910"/>
                  <a:pt x="17180" y="13810"/>
                </a:cubicBezTo>
                <a:cubicBezTo>
                  <a:pt x="17880" y="12543"/>
                  <a:pt x="18181" y="11142"/>
                  <a:pt x="18347" y="9707"/>
                </a:cubicBezTo>
                <a:cubicBezTo>
                  <a:pt x="18714" y="6038"/>
                  <a:pt x="17814" y="3336"/>
                  <a:pt x="15445" y="173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9"/>
          <p:cNvSpPr/>
          <p:nvPr/>
        </p:nvSpPr>
        <p:spPr>
          <a:xfrm rot="7605318">
            <a:off x="-713630" y="3173473"/>
            <a:ext cx="1917229" cy="1847179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9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subTitle"/>
          </p:nvPr>
        </p:nvSpPr>
        <p:spPr>
          <a:xfrm>
            <a:off x="1426900" y="3058175"/>
            <a:ext cx="20310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9" name="Google Shape;169;p19"/>
          <p:cNvSpPr txBox="1"/>
          <p:nvPr>
            <p:ph idx="2" type="title"/>
          </p:nvPr>
        </p:nvSpPr>
        <p:spPr>
          <a:xfrm>
            <a:off x="1427350" y="2622575"/>
            <a:ext cx="2030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0" name="Google Shape;170;p19"/>
          <p:cNvSpPr txBox="1"/>
          <p:nvPr>
            <p:ph idx="3" type="subTitle"/>
          </p:nvPr>
        </p:nvSpPr>
        <p:spPr>
          <a:xfrm>
            <a:off x="5686100" y="3058175"/>
            <a:ext cx="20310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1" name="Google Shape;171;p19"/>
          <p:cNvSpPr txBox="1"/>
          <p:nvPr>
            <p:ph idx="4" type="title"/>
          </p:nvPr>
        </p:nvSpPr>
        <p:spPr>
          <a:xfrm>
            <a:off x="5686550" y="2622575"/>
            <a:ext cx="2030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680325" y="-66800"/>
            <a:ext cx="725515" cy="673834"/>
          </a:xfrm>
          <a:custGeom>
            <a:rect b="b" l="l" r="r" t="t"/>
            <a:pathLst>
              <a:path extrusionOk="0" h="15646" w="16846">
                <a:moveTo>
                  <a:pt x="9207" y="14544"/>
                </a:moveTo>
                <a:cubicBezTo>
                  <a:pt x="11876" y="15645"/>
                  <a:pt x="14377" y="15145"/>
                  <a:pt x="16846" y="14211"/>
                </a:cubicBezTo>
                <a:cubicBezTo>
                  <a:pt x="13343" y="13043"/>
                  <a:pt x="10274" y="10608"/>
                  <a:pt x="8807" y="7206"/>
                </a:cubicBezTo>
                <a:cubicBezTo>
                  <a:pt x="7806" y="4971"/>
                  <a:pt x="7606" y="2502"/>
                  <a:pt x="7639" y="1"/>
                </a:cubicBezTo>
                <a:lnTo>
                  <a:pt x="0" y="1"/>
                </a:lnTo>
                <a:cubicBezTo>
                  <a:pt x="101" y="2969"/>
                  <a:pt x="1401" y="6038"/>
                  <a:pt x="2836" y="8540"/>
                </a:cubicBezTo>
                <a:cubicBezTo>
                  <a:pt x="4304" y="11142"/>
                  <a:pt x="6405" y="13444"/>
                  <a:pt x="9207" y="145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2063815" y="303848"/>
            <a:ext cx="793045" cy="291696"/>
          </a:xfrm>
          <a:custGeom>
            <a:rect b="b" l="l" r="r" t="t"/>
            <a:pathLst>
              <a:path extrusionOk="0" h="6773" w="18414">
                <a:moveTo>
                  <a:pt x="7939" y="768"/>
                </a:moveTo>
                <a:cubicBezTo>
                  <a:pt x="5171" y="1402"/>
                  <a:pt x="2602" y="2769"/>
                  <a:pt x="0" y="3970"/>
                </a:cubicBezTo>
                <a:cubicBezTo>
                  <a:pt x="934" y="4471"/>
                  <a:pt x="1902" y="4971"/>
                  <a:pt x="2902" y="5371"/>
                </a:cubicBezTo>
                <a:cubicBezTo>
                  <a:pt x="6672" y="6772"/>
                  <a:pt x="11042" y="6105"/>
                  <a:pt x="14444" y="4037"/>
                </a:cubicBezTo>
                <a:cubicBezTo>
                  <a:pt x="15945" y="3103"/>
                  <a:pt x="17279" y="1935"/>
                  <a:pt x="18414" y="635"/>
                </a:cubicBezTo>
                <a:cubicBezTo>
                  <a:pt x="14911" y="368"/>
                  <a:pt x="11375" y="1"/>
                  <a:pt x="7939" y="7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1007861" y="-66800"/>
            <a:ext cx="2673587" cy="668063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7602374" y="3763375"/>
            <a:ext cx="2751085" cy="1988329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7758925" y="3787600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-1125150" y="-242825"/>
            <a:ext cx="2531000" cy="1293450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0"/>
          <p:cNvSpPr txBox="1"/>
          <p:nvPr>
            <p:ph type="title"/>
          </p:nvPr>
        </p:nvSpPr>
        <p:spPr>
          <a:xfrm>
            <a:off x="1344132" y="1711986"/>
            <a:ext cx="2898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1" type="subTitle"/>
          </p:nvPr>
        </p:nvSpPr>
        <p:spPr>
          <a:xfrm>
            <a:off x="1346082" y="2227550"/>
            <a:ext cx="28947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1" name="Google Shape;181;p20"/>
          <p:cNvSpPr txBox="1"/>
          <p:nvPr>
            <p:ph idx="2" type="title"/>
          </p:nvPr>
        </p:nvSpPr>
        <p:spPr>
          <a:xfrm>
            <a:off x="4878434" y="1711975"/>
            <a:ext cx="2898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" name="Google Shape;182;p20"/>
          <p:cNvSpPr txBox="1"/>
          <p:nvPr>
            <p:ph idx="3" type="subTitle"/>
          </p:nvPr>
        </p:nvSpPr>
        <p:spPr>
          <a:xfrm>
            <a:off x="4878434" y="2226925"/>
            <a:ext cx="2898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3" name="Google Shape;183;p20"/>
          <p:cNvSpPr txBox="1"/>
          <p:nvPr>
            <p:ph idx="4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20"/>
          <p:cNvSpPr txBox="1"/>
          <p:nvPr>
            <p:ph idx="5" type="title"/>
          </p:nvPr>
        </p:nvSpPr>
        <p:spPr>
          <a:xfrm>
            <a:off x="1344132" y="3297386"/>
            <a:ext cx="2898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p20"/>
          <p:cNvSpPr txBox="1"/>
          <p:nvPr>
            <p:ph idx="6" type="subTitle"/>
          </p:nvPr>
        </p:nvSpPr>
        <p:spPr>
          <a:xfrm>
            <a:off x="1344132" y="3808725"/>
            <a:ext cx="2898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6" name="Google Shape;186;p20"/>
          <p:cNvSpPr txBox="1"/>
          <p:nvPr>
            <p:ph idx="7" type="title"/>
          </p:nvPr>
        </p:nvSpPr>
        <p:spPr>
          <a:xfrm>
            <a:off x="4878434" y="3297375"/>
            <a:ext cx="2898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20"/>
          <p:cNvSpPr txBox="1"/>
          <p:nvPr>
            <p:ph idx="8" type="subTitle"/>
          </p:nvPr>
        </p:nvSpPr>
        <p:spPr>
          <a:xfrm>
            <a:off x="4878434" y="3808100"/>
            <a:ext cx="2898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-1276825" y="-338425"/>
            <a:ext cx="3566904" cy="89128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 rot="10800000">
            <a:off x="6583825" y="4295000"/>
            <a:ext cx="3566904" cy="89128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-706900" y="-259775"/>
            <a:ext cx="2531000" cy="1293450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713200" y="1525025"/>
            <a:ext cx="7717500" cy="3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/>
          <p:nvPr/>
        </p:nvSpPr>
        <p:spPr>
          <a:xfrm flipH="1">
            <a:off x="8110630" y="-463650"/>
            <a:ext cx="2045324" cy="2196988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1"/>
          <p:cNvSpPr/>
          <p:nvPr/>
        </p:nvSpPr>
        <p:spPr>
          <a:xfrm flipH="1">
            <a:off x="-2205846" y="-37975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1"/>
          <p:cNvSpPr/>
          <p:nvPr/>
        </p:nvSpPr>
        <p:spPr>
          <a:xfrm flipH="1">
            <a:off x="6875929" y="4837375"/>
            <a:ext cx="2249125" cy="487025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1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21"/>
          <p:cNvSpPr/>
          <p:nvPr/>
        </p:nvSpPr>
        <p:spPr>
          <a:xfrm flipH="1" rot="10800000">
            <a:off x="-1878175" y="4448485"/>
            <a:ext cx="3336125" cy="833615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/>
          <p:nvPr/>
        </p:nvSpPr>
        <p:spPr>
          <a:xfrm>
            <a:off x="6902721" y="-533225"/>
            <a:ext cx="3477765" cy="2240359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2"/>
          <p:cNvSpPr/>
          <p:nvPr/>
        </p:nvSpPr>
        <p:spPr>
          <a:xfrm>
            <a:off x="6840375" y="3860538"/>
            <a:ext cx="2031884" cy="1321297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2"/>
          <p:cNvSpPr/>
          <p:nvPr/>
        </p:nvSpPr>
        <p:spPr>
          <a:xfrm>
            <a:off x="6552475" y="-34070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2"/>
          <p:cNvSpPr/>
          <p:nvPr/>
        </p:nvSpPr>
        <p:spPr>
          <a:xfrm>
            <a:off x="-208250" y="4062488"/>
            <a:ext cx="2879987" cy="1471965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2"/>
          <p:cNvSpPr/>
          <p:nvPr/>
        </p:nvSpPr>
        <p:spPr>
          <a:xfrm>
            <a:off x="7779188" y="3174075"/>
            <a:ext cx="622125" cy="600725"/>
          </a:xfrm>
          <a:custGeom>
            <a:rect b="b" l="l" r="r" t="t"/>
            <a:pathLst>
              <a:path extrusionOk="0" h="24029" w="24885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2"/>
          <p:cNvSpPr txBox="1"/>
          <p:nvPr>
            <p:ph idx="1" type="subTitle"/>
          </p:nvPr>
        </p:nvSpPr>
        <p:spPr>
          <a:xfrm>
            <a:off x="843000" y="1436150"/>
            <a:ext cx="4844400" cy="22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1" name="Google Shape;201;p22"/>
          <p:cNvSpPr txBox="1"/>
          <p:nvPr>
            <p:ph type="title"/>
          </p:nvPr>
        </p:nvSpPr>
        <p:spPr>
          <a:xfrm>
            <a:off x="713250" y="469500"/>
            <a:ext cx="5784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/>
          <p:nvPr/>
        </p:nvSpPr>
        <p:spPr>
          <a:xfrm>
            <a:off x="-40125" y="-49167"/>
            <a:ext cx="2605145" cy="65096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"/>
          <p:cNvSpPr/>
          <p:nvPr/>
        </p:nvSpPr>
        <p:spPr>
          <a:xfrm rot="10800000">
            <a:off x="5840518" y="-39891"/>
            <a:ext cx="3099547" cy="579392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3"/>
          <p:cNvSpPr/>
          <p:nvPr/>
        </p:nvSpPr>
        <p:spPr>
          <a:xfrm flipH="1" rot="10800000">
            <a:off x="-615684" y="-337073"/>
            <a:ext cx="3275626" cy="709303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7" name="Google Shape;207;p23"/>
          <p:cNvSpPr txBox="1"/>
          <p:nvPr>
            <p:ph idx="1" type="subTitle"/>
          </p:nvPr>
        </p:nvSpPr>
        <p:spPr>
          <a:xfrm>
            <a:off x="867525" y="3674950"/>
            <a:ext cx="192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8" name="Google Shape;208;p23"/>
          <p:cNvSpPr txBox="1"/>
          <p:nvPr>
            <p:ph idx="2" type="subTitle"/>
          </p:nvPr>
        </p:nvSpPr>
        <p:spPr>
          <a:xfrm>
            <a:off x="867525" y="4132275"/>
            <a:ext cx="1920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9" name="Google Shape;209;p23"/>
          <p:cNvSpPr txBox="1"/>
          <p:nvPr>
            <p:ph idx="3" type="subTitle"/>
          </p:nvPr>
        </p:nvSpPr>
        <p:spPr>
          <a:xfrm>
            <a:off x="6319938" y="4132275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0" name="Google Shape;210;p23"/>
          <p:cNvSpPr txBox="1"/>
          <p:nvPr>
            <p:ph idx="4" type="subTitle"/>
          </p:nvPr>
        </p:nvSpPr>
        <p:spPr>
          <a:xfrm>
            <a:off x="6319950" y="3674950"/>
            <a:ext cx="192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1" name="Google Shape;211;p23"/>
          <p:cNvSpPr txBox="1"/>
          <p:nvPr>
            <p:ph idx="5" type="subTitle"/>
          </p:nvPr>
        </p:nvSpPr>
        <p:spPr>
          <a:xfrm>
            <a:off x="3593731" y="4132275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2" name="Google Shape;212;p23"/>
          <p:cNvSpPr txBox="1"/>
          <p:nvPr>
            <p:ph idx="6" type="subTitle"/>
          </p:nvPr>
        </p:nvSpPr>
        <p:spPr>
          <a:xfrm>
            <a:off x="3593592" y="3674950"/>
            <a:ext cx="192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23"/>
          <p:cNvSpPr txBox="1"/>
          <p:nvPr>
            <p:ph idx="7" type="subTitle"/>
          </p:nvPr>
        </p:nvSpPr>
        <p:spPr>
          <a:xfrm>
            <a:off x="867525" y="1984248"/>
            <a:ext cx="192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4" name="Google Shape;214;p23"/>
          <p:cNvSpPr txBox="1"/>
          <p:nvPr>
            <p:ph idx="8" type="subTitle"/>
          </p:nvPr>
        </p:nvSpPr>
        <p:spPr>
          <a:xfrm>
            <a:off x="867525" y="2435276"/>
            <a:ext cx="1920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5" name="Google Shape;215;p23"/>
          <p:cNvSpPr txBox="1"/>
          <p:nvPr>
            <p:ph idx="9" type="subTitle"/>
          </p:nvPr>
        </p:nvSpPr>
        <p:spPr>
          <a:xfrm>
            <a:off x="6319947" y="2433875"/>
            <a:ext cx="1920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" name="Google Shape;216;p23"/>
          <p:cNvSpPr txBox="1"/>
          <p:nvPr>
            <p:ph idx="13" type="subTitle"/>
          </p:nvPr>
        </p:nvSpPr>
        <p:spPr>
          <a:xfrm>
            <a:off x="6319938" y="1980906"/>
            <a:ext cx="192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7" name="Google Shape;217;p23"/>
          <p:cNvSpPr txBox="1"/>
          <p:nvPr>
            <p:ph idx="14" type="subTitle"/>
          </p:nvPr>
        </p:nvSpPr>
        <p:spPr>
          <a:xfrm>
            <a:off x="3593736" y="2433875"/>
            <a:ext cx="1920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8" name="Google Shape;218;p23"/>
          <p:cNvSpPr txBox="1"/>
          <p:nvPr>
            <p:ph idx="15" type="subTitle"/>
          </p:nvPr>
        </p:nvSpPr>
        <p:spPr>
          <a:xfrm>
            <a:off x="3593592" y="1980906"/>
            <a:ext cx="192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/>
          <p:nvPr/>
        </p:nvSpPr>
        <p:spPr>
          <a:xfrm>
            <a:off x="3269949" y="3913766"/>
            <a:ext cx="6732640" cy="1258519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4"/>
          <p:cNvSpPr/>
          <p:nvPr/>
        </p:nvSpPr>
        <p:spPr>
          <a:xfrm rot="10800000">
            <a:off x="-626096" y="-193028"/>
            <a:ext cx="3369906" cy="1722364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6098039" y="3457193"/>
            <a:ext cx="3402170" cy="1738655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509300" y="-193031"/>
            <a:ext cx="2657853" cy="709603"/>
          </a:xfrm>
          <a:custGeom>
            <a:rect b="b" l="l" r="r" t="t"/>
            <a:pathLst>
              <a:path extrusionOk="0" h="21116" w="79091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4"/>
          <p:cNvSpPr txBox="1"/>
          <p:nvPr>
            <p:ph type="title"/>
          </p:nvPr>
        </p:nvSpPr>
        <p:spPr>
          <a:xfrm>
            <a:off x="1388100" y="1724700"/>
            <a:ext cx="6367800" cy="16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4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/>
          <p:nvPr/>
        </p:nvSpPr>
        <p:spPr>
          <a:xfrm rot="10800000">
            <a:off x="7126268" y="-29887"/>
            <a:ext cx="2117712" cy="1377063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5"/>
          <p:cNvSpPr/>
          <p:nvPr/>
        </p:nvSpPr>
        <p:spPr>
          <a:xfrm rot="10800000">
            <a:off x="-3093192" y="2632759"/>
            <a:ext cx="4684127" cy="3017491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5"/>
          <p:cNvSpPr/>
          <p:nvPr/>
        </p:nvSpPr>
        <p:spPr>
          <a:xfrm rot="10800000">
            <a:off x="-3346390" y="1967594"/>
            <a:ext cx="5871840" cy="3682656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5"/>
          <p:cNvSpPr txBox="1"/>
          <p:nvPr>
            <p:ph type="title"/>
          </p:nvPr>
        </p:nvSpPr>
        <p:spPr>
          <a:xfrm>
            <a:off x="1595700" y="3157300"/>
            <a:ext cx="5952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100"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" name="Google Shape;230;p25"/>
          <p:cNvSpPr txBox="1"/>
          <p:nvPr>
            <p:ph idx="1" type="subTitle"/>
          </p:nvPr>
        </p:nvSpPr>
        <p:spPr>
          <a:xfrm>
            <a:off x="1595700" y="1611800"/>
            <a:ext cx="59514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>
            <p:ph type="title"/>
          </p:nvPr>
        </p:nvSpPr>
        <p:spPr>
          <a:xfrm>
            <a:off x="661875" y="933675"/>
            <a:ext cx="4095000" cy="12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5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/>
          <p:nvPr/>
        </p:nvSpPr>
        <p:spPr>
          <a:xfrm>
            <a:off x="80725" y="-1252900"/>
            <a:ext cx="3222108" cy="2328758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7"/>
          <p:cNvSpPr/>
          <p:nvPr/>
        </p:nvSpPr>
        <p:spPr>
          <a:xfrm flipH="1">
            <a:off x="3975925" y="4354225"/>
            <a:ext cx="5193507" cy="970812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7"/>
          <p:cNvSpPr/>
          <p:nvPr/>
        </p:nvSpPr>
        <p:spPr>
          <a:xfrm rot="9900048">
            <a:off x="-185655" y="66977"/>
            <a:ext cx="2914762" cy="508641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7"/>
          <p:cNvSpPr txBox="1"/>
          <p:nvPr>
            <p:ph type="title"/>
          </p:nvPr>
        </p:nvSpPr>
        <p:spPr>
          <a:xfrm>
            <a:off x="1839288" y="2952375"/>
            <a:ext cx="54150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238" name="Google Shape;238;p27"/>
          <p:cNvSpPr txBox="1"/>
          <p:nvPr>
            <p:ph idx="1" type="subTitle"/>
          </p:nvPr>
        </p:nvSpPr>
        <p:spPr>
          <a:xfrm>
            <a:off x="2374938" y="3885002"/>
            <a:ext cx="4343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9" name="Google Shape;239;p27"/>
          <p:cNvSpPr/>
          <p:nvPr/>
        </p:nvSpPr>
        <p:spPr>
          <a:xfrm>
            <a:off x="8217375" y="3969600"/>
            <a:ext cx="701350" cy="689700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/>
          <p:nvPr/>
        </p:nvSpPr>
        <p:spPr>
          <a:xfrm>
            <a:off x="2794625" y="4306375"/>
            <a:ext cx="4747219" cy="887388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8"/>
          <p:cNvSpPr/>
          <p:nvPr/>
        </p:nvSpPr>
        <p:spPr>
          <a:xfrm rot="5400000">
            <a:off x="-471136" y="3834293"/>
            <a:ext cx="2246179" cy="1460600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8"/>
          <p:cNvSpPr/>
          <p:nvPr/>
        </p:nvSpPr>
        <p:spPr>
          <a:xfrm flipH="1">
            <a:off x="-30975" y="-39975"/>
            <a:ext cx="3514322" cy="2263908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8"/>
          <p:cNvSpPr/>
          <p:nvPr/>
        </p:nvSpPr>
        <p:spPr>
          <a:xfrm>
            <a:off x="6772625" y="3900325"/>
            <a:ext cx="2531000" cy="1293450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8"/>
          <p:cNvSpPr txBox="1"/>
          <p:nvPr>
            <p:ph hasCustomPrompt="1" type="title"/>
          </p:nvPr>
        </p:nvSpPr>
        <p:spPr>
          <a:xfrm>
            <a:off x="3925525" y="1406850"/>
            <a:ext cx="45519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6" name="Google Shape;246;p28"/>
          <p:cNvSpPr txBox="1"/>
          <p:nvPr>
            <p:ph idx="1" type="subTitle"/>
          </p:nvPr>
        </p:nvSpPr>
        <p:spPr>
          <a:xfrm>
            <a:off x="3927157" y="3342625"/>
            <a:ext cx="45486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6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/>
          <p:nvPr/>
        </p:nvSpPr>
        <p:spPr>
          <a:xfrm>
            <a:off x="6027075" y="3051700"/>
            <a:ext cx="3718119" cy="2687246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-660780" y="2610576"/>
            <a:ext cx="1397159" cy="1373951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5419132" y="2682990"/>
            <a:ext cx="5042005" cy="2576682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9"/>
          <p:cNvSpPr txBox="1"/>
          <p:nvPr>
            <p:ph type="title"/>
          </p:nvPr>
        </p:nvSpPr>
        <p:spPr>
          <a:xfrm>
            <a:off x="2642550" y="748351"/>
            <a:ext cx="385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52" name="Google Shape;252;p29"/>
          <p:cNvSpPr txBox="1"/>
          <p:nvPr>
            <p:ph idx="1" type="subTitle"/>
          </p:nvPr>
        </p:nvSpPr>
        <p:spPr>
          <a:xfrm>
            <a:off x="2642550" y="1379456"/>
            <a:ext cx="3858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3" name="Google Shape;253;p29"/>
          <p:cNvSpPr txBox="1"/>
          <p:nvPr>
            <p:ph idx="2" type="title"/>
          </p:nvPr>
        </p:nvSpPr>
        <p:spPr>
          <a:xfrm>
            <a:off x="2642550" y="2121388"/>
            <a:ext cx="385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54" name="Google Shape;254;p29"/>
          <p:cNvSpPr txBox="1"/>
          <p:nvPr>
            <p:ph idx="3" type="subTitle"/>
          </p:nvPr>
        </p:nvSpPr>
        <p:spPr>
          <a:xfrm>
            <a:off x="2642550" y="2751702"/>
            <a:ext cx="3858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5" name="Google Shape;255;p29"/>
          <p:cNvSpPr txBox="1"/>
          <p:nvPr>
            <p:ph idx="4" type="title"/>
          </p:nvPr>
        </p:nvSpPr>
        <p:spPr>
          <a:xfrm>
            <a:off x="2642550" y="3494425"/>
            <a:ext cx="385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5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56" name="Google Shape;256;p29"/>
          <p:cNvSpPr txBox="1"/>
          <p:nvPr>
            <p:ph idx="5" type="subTitle"/>
          </p:nvPr>
        </p:nvSpPr>
        <p:spPr>
          <a:xfrm>
            <a:off x="2642550" y="4123949"/>
            <a:ext cx="3858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7" name="Google Shape;257;p29"/>
          <p:cNvSpPr/>
          <p:nvPr/>
        </p:nvSpPr>
        <p:spPr>
          <a:xfrm>
            <a:off x="-824250" y="-1263175"/>
            <a:ext cx="3718119" cy="2687246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/>
          <p:nvPr/>
        </p:nvSpPr>
        <p:spPr>
          <a:xfrm>
            <a:off x="8021050" y="-1193075"/>
            <a:ext cx="1649771" cy="4899744"/>
          </a:xfrm>
          <a:custGeom>
            <a:rect b="b" l="l" r="r" t="t"/>
            <a:pathLst>
              <a:path extrusionOk="0" h="26554" w="8941">
                <a:moveTo>
                  <a:pt x="4437" y="535"/>
                </a:moveTo>
                <a:cubicBezTo>
                  <a:pt x="2269" y="1335"/>
                  <a:pt x="701" y="3570"/>
                  <a:pt x="334" y="5938"/>
                </a:cubicBezTo>
                <a:cubicBezTo>
                  <a:pt x="0" y="8340"/>
                  <a:pt x="834" y="10775"/>
                  <a:pt x="2402" y="12510"/>
                </a:cubicBezTo>
                <a:cubicBezTo>
                  <a:pt x="3469" y="13711"/>
                  <a:pt x="4870" y="14611"/>
                  <a:pt x="5571" y="16079"/>
                </a:cubicBezTo>
                <a:cubicBezTo>
                  <a:pt x="6538" y="18181"/>
                  <a:pt x="5804" y="20682"/>
                  <a:pt x="5237" y="22917"/>
                </a:cubicBezTo>
                <a:cubicBezTo>
                  <a:pt x="4937" y="24085"/>
                  <a:pt x="4670" y="25352"/>
                  <a:pt x="4670" y="26553"/>
                </a:cubicBezTo>
                <a:lnTo>
                  <a:pt x="8940" y="26553"/>
                </a:lnTo>
                <a:lnTo>
                  <a:pt x="8940" y="434"/>
                </a:lnTo>
                <a:cubicBezTo>
                  <a:pt x="7406" y="68"/>
                  <a:pt x="5871" y="1"/>
                  <a:pt x="4437" y="5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0"/>
          <p:cNvSpPr/>
          <p:nvPr/>
        </p:nvSpPr>
        <p:spPr>
          <a:xfrm>
            <a:off x="7431550" y="3039525"/>
            <a:ext cx="1103463" cy="1065506"/>
          </a:xfrm>
          <a:custGeom>
            <a:rect b="b" l="l" r="r" t="t"/>
            <a:pathLst>
              <a:path extrusionOk="0" h="24029" w="24885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0"/>
          <p:cNvSpPr/>
          <p:nvPr/>
        </p:nvSpPr>
        <p:spPr>
          <a:xfrm>
            <a:off x="5887000" y="3518888"/>
            <a:ext cx="4050309" cy="2070118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0"/>
          <p:cNvSpPr/>
          <p:nvPr/>
        </p:nvSpPr>
        <p:spPr>
          <a:xfrm>
            <a:off x="7079633" y="2940075"/>
            <a:ext cx="2547800" cy="2454711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0"/>
          <p:cNvSpPr/>
          <p:nvPr/>
        </p:nvSpPr>
        <p:spPr>
          <a:xfrm rot="5400000">
            <a:off x="-2408215" y="1095176"/>
            <a:ext cx="5950091" cy="1112239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0"/>
          <p:cNvSpPr/>
          <p:nvPr/>
        </p:nvSpPr>
        <p:spPr>
          <a:xfrm rot="10035811">
            <a:off x="-956817" y="-1268"/>
            <a:ext cx="2478412" cy="2387858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0"/>
          <p:cNvSpPr/>
          <p:nvPr/>
        </p:nvSpPr>
        <p:spPr>
          <a:xfrm rot="7254111">
            <a:off x="317774" y="1904531"/>
            <a:ext cx="701392" cy="689742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0"/>
          <p:cNvSpPr txBox="1"/>
          <p:nvPr>
            <p:ph type="title"/>
          </p:nvPr>
        </p:nvSpPr>
        <p:spPr>
          <a:xfrm>
            <a:off x="2642550" y="789725"/>
            <a:ext cx="38589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56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/>
        </p:txBody>
      </p:sp>
      <p:sp>
        <p:nvSpPr>
          <p:cNvPr id="267" name="Google Shape;267;p30"/>
          <p:cNvSpPr txBox="1"/>
          <p:nvPr>
            <p:ph idx="1" type="subTitle"/>
          </p:nvPr>
        </p:nvSpPr>
        <p:spPr>
          <a:xfrm>
            <a:off x="2642550" y="1771376"/>
            <a:ext cx="3858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8" name="Google Shape;268;p30"/>
          <p:cNvSpPr txBox="1"/>
          <p:nvPr>
            <p:ph idx="2" type="subTitle"/>
          </p:nvPr>
        </p:nvSpPr>
        <p:spPr>
          <a:xfrm>
            <a:off x="2642550" y="2155425"/>
            <a:ext cx="38589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9" name="Google Shape;269;p30"/>
          <p:cNvSpPr txBox="1"/>
          <p:nvPr/>
        </p:nvSpPr>
        <p:spPr>
          <a:xfrm>
            <a:off x="2827500" y="3611875"/>
            <a:ext cx="34890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 Narrow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, including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4"/>
              </a:rPr>
              <a:t>Freepik</a:t>
            </a:r>
            <a:r>
              <a:rPr b="0" i="0" lang="en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7916175" y="4193400"/>
            <a:ext cx="1538510" cy="1000431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 rot="5400000">
            <a:off x="213009" y="3380700"/>
            <a:ext cx="1000431" cy="2971193"/>
          </a:xfrm>
          <a:custGeom>
            <a:rect b="b" l="l" r="r" t="t"/>
            <a:pathLst>
              <a:path extrusionOk="0" h="26554" w="8941">
                <a:moveTo>
                  <a:pt x="4437" y="535"/>
                </a:moveTo>
                <a:cubicBezTo>
                  <a:pt x="2269" y="1335"/>
                  <a:pt x="701" y="3570"/>
                  <a:pt x="334" y="5938"/>
                </a:cubicBezTo>
                <a:cubicBezTo>
                  <a:pt x="0" y="8340"/>
                  <a:pt x="834" y="10775"/>
                  <a:pt x="2402" y="12510"/>
                </a:cubicBezTo>
                <a:cubicBezTo>
                  <a:pt x="3469" y="13711"/>
                  <a:pt x="4870" y="14611"/>
                  <a:pt x="5571" y="16079"/>
                </a:cubicBezTo>
                <a:cubicBezTo>
                  <a:pt x="6538" y="18181"/>
                  <a:pt x="5804" y="20682"/>
                  <a:pt x="5237" y="22917"/>
                </a:cubicBezTo>
                <a:cubicBezTo>
                  <a:pt x="4937" y="24085"/>
                  <a:pt x="4670" y="25352"/>
                  <a:pt x="4670" y="26553"/>
                </a:cubicBezTo>
                <a:lnTo>
                  <a:pt x="8940" y="26553"/>
                </a:lnTo>
                <a:lnTo>
                  <a:pt x="8940" y="434"/>
                </a:lnTo>
                <a:cubicBezTo>
                  <a:pt x="7406" y="68"/>
                  <a:pt x="5871" y="1"/>
                  <a:pt x="4437" y="53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-681475" y="-849132"/>
            <a:ext cx="2789405" cy="2016024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7377925" y="3965475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2" type="title"/>
          </p:nvPr>
        </p:nvSpPr>
        <p:spPr>
          <a:xfrm>
            <a:off x="1698000" y="1607750"/>
            <a:ext cx="2741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subTitle"/>
          </p:nvPr>
        </p:nvSpPr>
        <p:spPr>
          <a:xfrm>
            <a:off x="1698900" y="2304824"/>
            <a:ext cx="2739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4"/>
          <p:cNvSpPr txBox="1"/>
          <p:nvPr>
            <p:ph idx="3" type="title"/>
          </p:nvPr>
        </p:nvSpPr>
        <p:spPr>
          <a:xfrm>
            <a:off x="815358" y="1647350"/>
            <a:ext cx="6789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4" name="Google Shape;34;p4"/>
          <p:cNvSpPr txBox="1"/>
          <p:nvPr>
            <p:ph idx="4" type="title"/>
          </p:nvPr>
        </p:nvSpPr>
        <p:spPr>
          <a:xfrm>
            <a:off x="1671845" y="3152150"/>
            <a:ext cx="2741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5" type="subTitle"/>
          </p:nvPr>
        </p:nvSpPr>
        <p:spPr>
          <a:xfrm>
            <a:off x="1672746" y="3848766"/>
            <a:ext cx="2739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" name="Google Shape;36;p4"/>
          <p:cNvSpPr txBox="1"/>
          <p:nvPr>
            <p:ph idx="6" type="title"/>
          </p:nvPr>
        </p:nvSpPr>
        <p:spPr>
          <a:xfrm>
            <a:off x="813816" y="3172850"/>
            <a:ext cx="6789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7" name="Google Shape;37;p4"/>
          <p:cNvSpPr txBox="1"/>
          <p:nvPr>
            <p:ph idx="7" type="title"/>
          </p:nvPr>
        </p:nvSpPr>
        <p:spPr>
          <a:xfrm>
            <a:off x="5685076" y="1626650"/>
            <a:ext cx="2745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8" type="subTitle"/>
          </p:nvPr>
        </p:nvSpPr>
        <p:spPr>
          <a:xfrm>
            <a:off x="5685928" y="2304288"/>
            <a:ext cx="27441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" name="Google Shape;39;p4"/>
          <p:cNvSpPr txBox="1"/>
          <p:nvPr>
            <p:ph idx="9" type="title"/>
          </p:nvPr>
        </p:nvSpPr>
        <p:spPr>
          <a:xfrm>
            <a:off x="4829393" y="1647361"/>
            <a:ext cx="6771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0" name="Google Shape;40;p4"/>
          <p:cNvSpPr txBox="1"/>
          <p:nvPr>
            <p:ph idx="13" type="title"/>
          </p:nvPr>
        </p:nvSpPr>
        <p:spPr>
          <a:xfrm>
            <a:off x="5685076" y="3152150"/>
            <a:ext cx="2745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4" type="subTitle"/>
          </p:nvPr>
        </p:nvSpPr>
        <p:spPr>
          <a:xfrm>
            <a:off x="5685928" y="3849660"/>
            <a:ext cx="27441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4"/>
          <p:cNvSpPr txBox="1"/>
          <p:nvPr>
            <p:ph idx="15" type="title"/>
          </p:nvPr>
        </p:nvSpPr>
        <p:spPr>
          <a:xfrm>
            <a:off x="4829393" y="3172856"/>
            <a:ext cx="6771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8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2" name="Google Shape;272;p31"/>
          <p:cNvSpPr txBox="1"/>
          <p:nvPr>
            <p:ph idx="1" type="subTitle"/>
          </p:nvPr>
        </p:nvSpPr>
        <p:spPr>
          <a:xfrm>
            <a:off x="813825" y="2184800"/>
            <a:ext cx="3657600" cy="24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18288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3" name="Google Shape;273;p31"/>
          <p:cNvSpPr txBox="1"/>
          <p:nvPr>
            <p:ph idx="2" type="subTitle"/>
          </p:nvPr>
        </p:nvSpPr>
        <p:spPr>
          <a:xfrm>
            <a:off x="813818" y="1740201"/>
            <a:ext cx="3657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Black Han Sans"/>
              <a:buNone/>
              <a:defRPr b="1" sz="21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74" name="Google Shape;274;p31"/>
          <p:cNvSpPr txBox="1"/>
          <p:nvPr>
            <p:ph idx="3" type="subTitle"/>
          </p:nvPr>
        </p:nvSpPr>
        <p:spPr>
          <a:xfrm>
            <a:off x="4672575" y="2183000"/>
            <a:ext cx="3657600" cy="24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18288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5" name="Google Shape;275;p31"/>
          <p:cNvSpPr txBox="1"/>
          <p:nvPr>
            <p:ph idx="4" type="subTitle"/>
          </p:nvPr>
        </p:nvSpPr>
        <p:spPr>
          <a:xfrm>
            <a:off x="4672582" y="1740200"/>
            <a:ext cx="3657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Black Han Sans"/>
              <a:buNone/>
              <a:defRPr b="1" sz="21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76" name="Google Shape;276;p31"/>
          <p:cNvSpPr/>
          <p:nvPr/>
        </p:nvSpPr>
        <p:spPr>
          <a:xfrm>
            <a:off x="6840375" y="3860538"/>
            <a:ext cx="2031884" cy="1321297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1"/>
          <p:cNvSpPr/>
          <p:nvPr/>
        </p:nvSpPr>
        <p:spPr>
          <a:xfrm>
            <a:off x="-208250" y="4062488"/>
            <a:ext cx="2879987" cy="1471965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1"/>
          <p:cNvSpPr/>
          <p:nvPr/>
        </p:nvSpPr>
        <p:spPr>
          <a:xfrm>
            <a:off x="7779188" y="3174075"/>
            <a:ext cx="622125" cy="600725"/>
          </a:xfrm>
          <a:custGeom>
            <a:rect b="b" l="l" r="r" t="t"/>
            <a:pathLst>
              <a:path extrusionOk="0" h="24029" w="24885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7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/>
          <p:nvPr/>
        </p:nvSpPr>
        <p:spPr>
          <a:xfrm>
            <a:off x="6430655" y="1855978"/>
            <a:ext cx="6884659" cy="4975843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3"/>
          <p:cNvSpPr/>
          <p:nvPr/>
        </p:nvSpPr>
        <p:spPr>
          <a:xfrm>
            <a:off x="-362825" y="-320375"/>
            <a:ext cx="5841347" cy="2519468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3"/>
          <p:cNvSpPr/>
          <p:nvPr/>
        </p:nvSpPr>
        <p:spPr>
          <a:xfrm>
            <a:off x="6705700" y="2199100"/>
            <a:ext cx="3543224" cy="3413764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7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/>
          <p:nvPr/>
        </p:nvSpPr>
        <p:spPr>
          <a:xfrm>
            <a:off x="-2872720" y="3172028"/>
            <a:ext cx="6884659" cy="4975843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4"/>
          <p:cNvSpPr/>
          <p:nvPr/>
        </p:nvSpPr>
        <p:spPr>
          <a:xfrm flipH="1">
            <a:off x="4764725" y="-224775"/>
            <a:ext cx="5841347" cy="2519468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4"/>
          <p:cNvSpPr/>
          <p:nvPr/>
        </p:nvSpPr>
        <p:spPr>
          <a:xfrm rot="4500029">
            <a:off x="93659" y="2718207"/>
            <a:ext cx="3543161" cy="3413704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 flipH="1" rot="-5400000">
            <a:off x="-534003" y="-410922"/>
            <a:ext cx="2365353" cy="2540748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"/>
          <p:cNvSpPr/>
          <p:nvPr/>
        </p:nvSpPr>
        <p:spPr>
          <a:xfrm rot="10800000">
            <a:off x="-2149526" y="3143152"/>
            <a:ext cx="4858076" cy="3129548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7519300" y="3392550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"/>
          <p:cNvSpPr/>
          <p:nvPr/>
        </p:nvSpPr>
        <p:spPr>
          <a:xfrm rot="-1037058">
            <a:off x="-168127" y="-141641"/>
            <a:ext cx="1977187" cy="527877"/>
          </a:xfrm>
          <a:custGeom>
            <a:rect b="b" l="l" r="r" t="t"/>
            <a:pathLst>
              <a:path extrusionOk="0" h="21116" w="79091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2446975" y="1870148"/>
            <a:ext cx="48645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45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49" name="Google Shape;49;p5"/>
          <p:cNvSpPr txBox="1"/>
          <p:nvPr>
            <p:ph idx="1" type="subTitle"/>
          </p:nvPr>
        </p:nvSpPr>
        <p:spPr>
          <a:xfrm>
            <a:off x="2444575" y="2758163"/>
            <a:ext cx="4866900" cy="13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/>
          <p:nvPr/>
        </p:nvSpPr>
        <p:spPr>
          <a:xfrm flipH="1">
            <a:off x="-2339200" y="-202835"/>
            <a:ext cx="3678948" cy="2369960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6"/>
          <p:cNvSpPr/>
          <p:nvPr/>
        </p:nvSpPr>
        <p:spPr>
          <a:xfrm>
            <a:off x="7277150" y="2601950"/>
            <a:ext cx="2933467" cy="2884739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7158125" y="-793875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1020206" y="1932275"/>
            <a:ext cx="5107800" cy="13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46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" name="Google Shape;55;p6"/>
          <p:cNvSpPr txBox="1"/>
          <p:nvPr>
            <p:ph idx="1" type="subTitle"/>
          </p:nvPr>
        </p:nvSpPr>
        <p:spPr>
          <a:xfrm>
            <a:off x="1018406" y="3408100"/>
            <a:ext cx="5111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" name="Google Shape;56;p6"/>
          <p:cNvSpPr txBox="1"/>
          <p:nvPr>
            <p:ph idx="2" type="title"/>
          </p:nvPr>
        </p:nvSpPr>
        <p:spPr>
          <a:xfrm>
            <a:off x="6004594" y="1530150"/>
            <a:ext cx="21210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 flipH="1" rot="10800000">
            <a:off x="6726600" y="-233325"/>
            <a:ext cx="2947210" cy="1506323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7"/>
          <p:cNvSpPr/>
          <p:nvPr/>
        </p:nvSpPr>
        <p:spPr>
          <a:xfrm flipH="1" rot="10800000">
            <a:off x="-798250" y="3199269"/>
            <a:ext cx="3075543" cy="2222829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7"/>
          <p:cNvSpPr/>
          <p:nvPr/>
        </p:nvSpPr>
        <p:spPr>
          <a:xfrm flipH="1" rot="10369521">
            <a:off x="-177835" y="3407852"/>
            <a:ext cx="2155859" cy="1948081"/>
          </a:xfrm>
          <a:custGeom>
            <a:rect b="b" l="l" r="r" t="t"/>
            <a:pathLst>
              <a:path extrusionOk="0" h="62546" w="69217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7"/>
          <p:cNvSpPr/>
          <p:nvPr/>
        </p:nvSpPr>
        <p:spPr>
          <a:xfrm flipH="1" rot="10800000">
            <a:off x="7318425" y="-149877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2140950" y="1473238"/>
            <a:ext cx="48645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45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63" name="Google Shape;63;p7"/>
          <p:cNvSpPr txBox="1"/>
          <p:nvPr>
            <p:ph idx="1" type="subTitle"/>
          </p:nvPr>
        </p:nvSpPr>
        <p:spPr>
          <a:xfrm>
            <a:off x="2138550" y="2361274"/>
            <a:ext cx="4866900" cy="12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-21275" y="-60700"/>
            <a:ext cx="2635657" cy="1136802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8"/>
          <p:cNvSpPr/>
          <p:nvPr/>
        </p:nvSpPr>
        <p:spPr>
          <a:xfrm rot="10800000">
            <a:off x="6034253" y="4475810"/>
            <a:ext cx="3336125" cy="833615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8"/>
          <p:cNvSpPr txBox="1"/>
          <p:nvPr>
            <p:ph type="title"/>
          </p:nvPr>
        </p:nvSpPr>
        <p:spPr>
          <a:xfrm>
            <a:off x="776299" y="3228725"/>
            <a:ext cx="23133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1" type="subTitle"/>
          </p:nvPr>
        </p:nvSpPr>
        <p:spPr>
          <a:xfrm>
            <a:off x="778249" y="3718907"/>
            <a:ext cx="23094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p8"/>
          <p:cNvSpPr txBox="1"/>
          <p:nvPr>
            <p:ph idx="2" type="title"/>
          </p:nvPr>
        </p:nvSpPr>
        <p:spPr>
          <a:xfrm>
            <a:off x="3415350" y="3228725"/>
            <a:ext cx="23133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3" type="subTitle"/>
          </p:nvPr>
        </p:nvSpPr>
        <p:spPr>
          <a:xfrm>
            <a:off x="3415350" y="3718907"/>
            <a:ext cx="23133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1" name="Google Shape;71;p8"/>
          <p:cNvSpPr txBox="1"/>
          <p:nvPr>
            <p:ph idx="4" type="title"/>
          </p:nvPr>
        </p:nvSpPr>
        <p:spPr>
          <a:xfrm>
            <a:off x="6031851" y="3228725"/>
            <a:ext cx="23133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5" type="subTitle"/>
          </p:nvPr>
        </p:nvSpPr>
        <p:spPr>
          <a:xfrm>
            <a:off x="6031851" y="3718907"/>
            <a:ext cx="23133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3" name="Google Shape;73;p8"/>
          <p:cNvSpPr txBox="1"/>
          <p:nvPr>
            <p:ph idx="6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8"/>
          <p:cNvSpPr/>
          <p:nvPr/>
        </p:nvSpPr>
        <p:spPr>
          <a:xfrm>
            <a:off x="7749100" y="3505025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/>
          <p:nvPr/>
        </p:nvSpPr>
        <p:spPr>
          <a:xfrm flipH="1">
            <a:off x="5818606" y="-1008971"/>
            <a:ext cx="3641723" cy="3911762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9"/>
          <p:cNvSpPr/>
          <p:nvPr/>
        </p:nvSpPr>
        <p:spPr>
          <a:xfrm flipH="1">
            <a:off x="6437789" y="909179"/>
            <a:ext cx="1080149" cy="1062207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9"/>
          <p:cNvSpPr/>
          <p:nvPr/>
        </p:nvSpPr>
        <p:spPr>
          <a:xfrm rot="10800000">
            <a:off x="5526361" y="3306202"/>
            <a:ext cx="3897993" cy="1992042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9"/>
          <p:cNvSpPr/>
          <p:nvPr/>
        </p:nvSpPr>
        <p:spPr>
          <a:xfrm>
            <a:off x="-19325" y="-87300"/>
            <a:ext cx="3138011" cy="1353475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9"/>
          <p:cNvSpPr txBox="1"/>
          <p:nvPr>
            <p:ph type="title"/>
          </p:nvPr>
        </p:nvSpPr>
        <p:spPr>
          <a:xfrm>
            <a:off x="1709188" y="1440719"/>
            <a:ext cx="3264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81" name="Google Shape;81;p9"/>
          <p:cNvSpPr txBox="1"/>
          <p:nvPr>
            <p:ph idx="1" type="subTitle"/>
          </p:nvPr>
        </p:nvSpPr>
        <p:spPr>
          <a:xfrm>
            <a:off x="1708738" y="1936372"/>
            <a:ext cx="3265200" cy="17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/>
          <p:nvPr/>
        </p:nvSpPr>
        <p:spPr>
          <a:xfrm>
            <a:off x="1353872" y="-169303"/>
            <a:ext cx="7887674" cy="10687980"/>
          </a:xfrm>
          <a:custGeom>
            <a:rect b="b" l="l" r="r" t="t"/>
            <a:pathLst>
              <a:path extrusionOk="0" h="31753" w="23730">
                <a:moveTo>
                  <a:pt x="1" y="0"/>
                </a:moveTo>
                <a:cubicBezTo>
                  <a:pt x="12" y="191"/>
                  <a:pt x="120" y="357"/>
                  <a:pt x="191" y="524"/>
                </a:cubicBezTo>
                <a:cubicBezTo>
                  <a:pt x="465" y="1084"/>
                  <a:pt x="763" y="1643"/>
                  <a:pt x="1084" y="2179"/>
                </a:cubicBezTo>
                <a:cubicBezTo>
                  <a:pt x="2287" y="4179"/>
                  <a:pt x="3870" y="5846"/>
                  <a:pt x="5942" y="7013"/>
                </a:cubicBezTo>
                <a:cubicBezTo>
                  <a:pt x="7347" y="7799"/>
                  <a:pt x="8835" y="8382"/>
                  <a:pt x="10395" y="8799"/>
                </a:cubicBezTo>
                <a:cubicBezTo>
                  <a:pt x="11490" y="9097"/>
                  <a:pt x="12562" y="9454"/>
                  <a:pt x="13490" y="10168"/>
                </a:cubicBezTo>
                <a:cubicBezTo>
                  <a:pt x="14526" y="10966"/>
                  <a:pt x="15479" y="11847"/>
                  <a:pt x="16264" y="12895"/>
                </a:cubicBezTo>
                <a:cubicBezTo>
                  <a:pt x="18086" y="15252"/>
                  <a:pt x="19122" y="17931"/>
                  <a:pt x="19443" y="20907"/>
                </a:cubicBezTo>
                <a:cubicBezTo>
                  <a:pt x="19586" y="22336"/>
                  <a:pt x="19622" y="23789"/>
                  <a:pt x="19741" y="25218"/>
                </a:cubicBezTo>
                <a:cubicBezTo>
                  <a:pt x="19813" y="26230"/>
                  <a:pt x="19979" y="27206"/>
                  <a:pt x="20313" y="28170"/>
                </a:cubicBezTo>
                <a:cubicBezTo>
                  <a:pt x="20848" y="29635"/>
                  <a:pt x="21777" y="30778"/>
                  <a:pt x="23134" y="31552"/>
                </a:cubicBezTo>
                <a:cubicBezTo>
                  <a:pt x="23287" y="31643"/>
                  <a:pt x="23448" y="31752"/>
                  <a:pt x="23633" y="31752"/>
                </a:cubicBezTo>
                <a:cubicBezTo>
                  <a:pt x="23665" y="31752"/>
                  <a:pt x="23697" y="31749"/>
                  <a:pt x="23730" y="31742"/>
                </a:cubicBezTo>
                <a:lnTo>
                  <a:pt x="237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0"/>
          <p:cNvSpPr/>
          <p:nvPr/>
        </p:nvSpPr>
        <p:spPr>
          <a:xfrm>
            <a:off x="-1234475" y="4471600"/>
            <a:ext cx="3451957" cy="747486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0"/>
          <p:cNvSpPr/>
          <p:nvPr/>
        </p:nvSpPr>
        <p:spPr>
          <a:xfrm>
            <a:off x="6312624" y="-89900"/>
            <a:ext cx="3002097" cy="801511"/>
          </a:xfrm>
          <a:custGeom>
            <a:rect b="b" l="l" r="r" t="t"/>
            <a:pathLst>
              <a:path extrusionOk="0" h="21116" w="79091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0"/>
          <p:cNvSpPr txBox="1"/>
          <p:nvPr>
            <p:ph type="title"/>
          </p:nvPr>
        </p:nvSpPr>
        <p:spPr>
          <a:xfrm>
            <a:off x="1505914" y="2913163"/>
            <a:ext cx="2898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yne SemiBold"/>
              <a:buNone/>
              <a:defRPr sz="2000">
                <a:solidFill>
                  <a:schemeClr val="lt2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1" type="subTitle"/>
          </p:nvPr>
        </p:nvSpPr>
        <p:spPr>
          <a:xfrm>
            <a:off x="1506814" y="3406913"/>
            <a:ext cx="2896800" cy="1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8" name="Google Shape;88;p10"/>
          <p:cNvSpPr txBox="1"/>
          <p:nvPr>
            <p:ph idx="2" type="subTitle"/>
          </p:nvPr>
        </p:nvSpPr>
        <p:spPr>
          <a:xfrm>
            <a:off x="4739486" y="1909223"/>
            <a:ext cx="28986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10"/>
          <p:cNvSpPr txBox="1"/>
          <p:nvPr>
            <p:ph idx="3" type="subTitle"/>
          </p:nvPr>
        </p:nvSpPr>
        <p:spPr>
          <a:xfrm>
            <a:off x="4739486" y="1412563"/>
            <a:ext cx="28986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yne SemiBold"/>
              <a:buNone/>
              <a:defRPr sz="2000">
                <a:solidFill>
                  <a:schemeClr val="lt2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b="0" i="0" sz="3100" u="none" cap="none" strike="noStrike">
                <a:solidFill>
                  <a:schemeClr val="dk2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b="0" i="0" sz="2800" u="none" cap="none" strike="noStrik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b="0" i="0" sz="2800" u="none" cap="none" strike="noStrik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b="0" i="0" sz="2800" u="none" cap="none" strike="noStrik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b="0" i="0" sz="2800" u="none" cap="none" strike="noStrik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b="0" i="0" sz="2800" u="none" cap="none" strike="noStrik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b="0" i="0" sz="2800" u="none" cap="none" strike="noStrik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b="0" i="0" sz="2800" u="none" cap="none" strike="noStrik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b="0" i="0" sz="2800" u="none" cap="none" strike="noStrik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b="0" i="0" sz="18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ctrTitle"/>
          </p:nvPr>
        </p:nvSpPr>
        <p:spPr>
          <a:xfrm>
            <a:off x="1596999" y="1023475"/>
            <a:ext cx="5364900" cy="22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Burglar Alarm System</a:t>
            </a:r>
            <a:endParaRPr sz="4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</a:pPr>
            <a:br>
              <a:rPr lang="en" sz="5400">
                <a:solidFill>
                  <a:srgbClr val="251D09"/>
                </a:solidFill>
              </a:rPr>
            </a:br>
            <a:r>
              <a:rPr lang="en" sz="5400">
                <a:solidFill>
                  <a:schemeClr val="lt1"/>
                </a:solidFill>
              </a:rPr>
              <a:t>Powering India</a:t>
            </a:r>
            <a:endParaRPr>
              <a:solidFill>
                <a:srgbClr val="251D09"/>
              </a:solidFill>
            </a:endParaRPr>
          </a:p>
        </p:txBody>
      </p:sp>
      <p:sp>
        <p:nvSpPr>
          <p:cNvPr id="293" name="Google Shape;293;p35"/>
          <p:cNvSpPr/>
          <p:nvPr/>
        </p:nvSpPr>
        <p:spPr>
          <a:xfrm>
            <a:off x="1348900" y="3549250"/>
            <a:ext cx="4349400" cy="1380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5"/>
          <p:cNvSpPr txBox="1"/>
          <p:nvPr>
            <p:ph idx="1" type="subTitle"/>
          </p:nvPr>
        </p:nvSpPr>
        <p:spPr>
          <a:xfrm>
            <a:off x="1760350" y="3724775"/>
            <a:ext cx="35265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Sahil Kumarwar-201060035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Risheel Chheda-201060030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Lavanya Tembhurne-201060028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Vishwesh Jadhav-201060071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/>
          <p:nvPr>
            <p:ph type="title"/>
          </p:nvPr>
        </p:nvSpPr>
        <p:spPr>
          <a:xfrm>
            <a:off x="5030050" y="1264225"/>
            <a:ext cx="30255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100"/>
              <a:t>Thank You</a:t>
            </a:r>
            <a:endParaRPr sz="8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300" name="Google Shape;300;p36"/>
          <p:cNvSpPr txBox="1"/>
          <p:nvPr>
            <p:ph idx="1" type="subTitle"/>
          </p:nvPr>
        </p:nvSpPr>
        <p:spPr>
          <a:xfrm>
            <a:off x="713200" y="1525025"/>
            <a:ext cx="7717500" cy="31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Introduction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System Overview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Arduino Board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Sensors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Circuit Diagram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Programming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Testing and Operation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06" name="Google Shape;306;p37"/>
          <p:cNvSpPr txBox="1"/>
          <p:nvPr>
            <p:ph idx="1" type="subTitle"/>
          </p:nvPr>
        </p:nvSpPr>
        <p:spPr>
          <a:xfrm>
            <a:off x="713200" y="1525025"/>
            <a:ext cx="3661200" cy="31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A burglar alarm system is a security system designed to detect unauthorized entry into a building or area.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It plays a crucial role in protecting homes and properties from burglary and providing peace of mind to homeowners.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950" y="1344575"/>
            <a:ext cx="3489976" cy="2617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  <p:sp>
        <p:nvSpPr>
          <p:cNvPr id="313" name="Google Shape;313;p38"/>
          <p:cNvSpPr txBox="1"/>
          <p:nvPr>
            <p:ph idx="1" type="subTitle"/>
          </p:nvPr>
        </p:nvSpPr>
        <p:spPr>
          <a:xfrm>
            <a:off x="423425" y="987000"/>
            <a:ext cx="5084400" cy="31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The burglar alarm system using Arduino consists of various components working together.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Block diagram: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Arduino board: Acts as the brain of the system, controlling and coordinating the different components.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Sensors: Detect any unauthorized entry or movement.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Buzzer: Produces an audible alert when the system is triggered.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LED: Provides a visual indication of the system's status.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Power source: Supplies power to the Arduino and other components.</a:t>
            </a:r>
            <a:endParaRPr sz="2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175" y="1450750"/>
            <a:ext cx="3665850" cy="27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Board</a:t>
            </a:r>
            <a:endParaRPr/>
          </a:p>
        </p:txBody>
      </p:sp>
      <p:sp>
        <p:nvSpPr>
          <p:cNvPr id="320" name="Google Shape;320;p39"/>
          <p:cNvSpPr txBox="1"/>
          <p:nvPr>
            <p:ph idx="1" type="subTitle"/>
          </p:nvPr>
        </p:nvSpPr>
        <p:spPr>
          <a:xfrm>
            <a:off x="413075" y="1500450"/>
            <a:ext cx="4204800" cy="214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Arduino is an open-source 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microcontroller board widely used for building electronic projects.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It provides an easy-to-use platform for programming and controlling various hardware components.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650" y="1167125"/>
            <a:ext cx="3840975" cy="28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327" name="Google Shape;327;p40"/>
          <p:cNvSpPr txBox="1"/>
          <p:nvPr>
            <p:ph idx="1" type="subTitle"/>
          </p:nvPr>
        </p:nvSpPr>
        <p:spPr>
          <a:xfrm>
            <a:off x="402725" y="1431900"/>
            <a:ext cx="4204800" cy="31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The</a:t>
            </a:r>
            <a:r>
              <a:rPr lang="en" sz="1600">
                <a:solidFill>
                  <a:srgbClr val="000000"/>
                </a:solidFill>
              </a:rPr>
              <a:t> burglar alarm system uses two types of sensors: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PIR (Passive Infrared) sensor: Detects changes in infrared radiation emitted by moving objects.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Magnetic contact sensor: Detects the opening or closing of doors and windows.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These sensors are strategically placed to monitor potential entry points.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200" y="1970452"/>
            <a:ext cx="2134875" cy="14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7750" y="1842551"/>
            <a:ext cx="1865575" cy="18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0"/>
          <p:cNvSpPr txBox="1"/>
          <p:nvPr/>
        </p:nvSpPr>
        <p:spPr>
          <a:xfrm>
            <a:off x="5062775" y="3564225"/>
            <a:ext cx="14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yne"/>
                <a:ea typeface="Syne"/>
                <a:cs typeface="Syne"/>
                <a:sym typeface="Syne"/>
              </a:rPr>
              <a:t>PIR Sensor</a:t>
            </a:r>
            <a:endParaRPr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331" name="Google Shape;331;p40"/>
          <p:cNvSpPr txBox="1"/>
          <p:nvPr/>
        </p:nvSpPr>
        <p:spPr>
          <a:xfrm>
            <a:off x="7132600" y="3750500"/>
            <a:ext cx="1945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Magnetic contact sensor</a:t>
            </a:r>
            <a:endParaRPr sz="1200"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Wiring Diagram</a:t>
            </a:r>
            <a:endParaRPr/>
          </a:p>
        </p:txBody>
      </p:sp>
      <p:sp>
        <p:nvSpPr>
          <p:cNvPr id="337" name="Google Shape;337;p41"/>
          <p:cNvSpPr txBox="1"/>
          <p:nvPr>
            <p:ph idx="1" type="subTitle"/>
          </p:nvPr>
        </p:nvSpPr>
        <p:spPr>
          <a:xfrm>
            <a:off x="433750" y="1842550"/>
            <a:ext cx="3573300" cy="209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Proper wiring is crucial for the correct functioning of the burglar alarm system.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Make proper connections and replicate the circuit as shown in the image.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4100" y="1410001"/>
            <a:ext cx="4271299" cy="28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/>
          <p:nvPr>
            <p:ph type="title"/>
          </p:nvPr>
        </p:nvSpPr>
        <p:spPr>
          <a:xfrm>
            <a:off x="671850" y="283225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</a:t>
            </a:r>
            <a:endParaRPr/>
          </a:p>
        </p:txBody>
      </p:sp>
      <p:pic>
        <p:nvPicPr>
          <p:cNvPr id="344" name="Google Shape;3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625" y="873475"/>
            <a:ext cx="6369625" cy="41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And Operation</a:t>
            </a:r>
            <a:endParaRPr/>
          </a:p>
        </p:txBody>
      </p:sp>
      <p:sp>
        <p:nvSpPr>
          <p:cNvPr id="350" name="Google Shape;350;p43"/>
          <p:cNvSpPr txBox="1"/>
          <p:nvPr>
            <p:ph idx="1" type="subTitle"/>
          </p:nvPr>
        </p:nvSpPr>
        <p:spPr>
          <a:xfrm>
            <a:off x="713200" y="1525025"/>
            <a:ext cx="4670400" cy="28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After completing the wiring and programming, follow these steps to test the burglar alarm system: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Power on the Arduino and ensure all connections are secure.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Move in front of the PIR sensor to trigger the alarm.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Open or close a door/window connected to the magnetic contact sensor to check for alerts.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Observe the buzzer and LED response.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51" name="Google Shape;3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8100" y="1623300"/>
            <a:ext cx="3283500" cy="24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ind Energy Supplier Pitch Deck by Slidesgo">
  <a:themeElements>
    <a:clrScheme name="Simple Light">
      <a:dk1>
        <a:srgbClr val="2E3338"/>
      </a:dk1>
      <a:lt1>
        <a:srgbClr val="F6EFDC"/>
      </a:lt1>
      <a:dk2>
        <a:srgbClr val="164A4A"/>
      </a:dk2>
      <a:lt2>
        <a:srgbClr val="3F4853"/>
      </a:lt2>
      <a:accent1>
        <a:srgbClr val="81B5A8"/>
      </a:accent1>
      <a:accent2>
        <a:srgbClr val="ADDBD0"/>
      </a:accent2>
      <a:accent3>
        <a:srgbClr val="454318"/>
      </a:accent3>
      <a:accent4>
        <a:srgbClr val="FFFFFF"/>
      </a:accent4>
      <a:accent5>
        <a:srgbClr val="FFFFFF"/>
      </a:accent5>
      <a:accent6>
        <a:srgbClr val="FFFFFF"/>
      </a:accent6>
      <a:hlink>
        <a:srgbClr val="2E33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